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3D27CFE-595F-4508-8FEB-C35F5DB8128B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87" d="100"/>
          <a:sy n="87" d="100"/>
        </p:scale>
        <p:origin x="-1800" y="-72"/>
      </p:cViewPr>
      <p:guideLst>
        <p:guide orient="horz" pos="2925"/>
        <p:guide pos="3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23B9D-91EB-4F10-B69B-7B1CF438240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AF100-5727-4546-B58F-16F999E910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93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7847-C913-4377-98A6-D541167E013F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1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68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97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1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75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42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7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35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50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46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35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91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F8C74-8FF3-4FC9-9B62-758E49DE48FF}" type="datetimeFigureOut">
              <a:rPr lang="ru-RU" smtClean="0"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C973-EF6D-454F-B0C5-8F1A679246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70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Hpserver\фкл рязань\Товары\Подшипники\ASAHI (Япония)\Тип UC300 (Asahi)\UC 320 (Asahi)\UC320 (Asahi) Эскиз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3551240"/>
            <a:ext cx="5089600" cy="31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710187" y="754117"/>
            <a:ext cx="5881299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94856" y="8476035"/>
            <a:ext cx="5843338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0187" y="1114895"/>
            <a:ext cx="2570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Артикул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 </a:t>
            </a:r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(Asahi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537678"/>
              </p:ext>
            </p:extLst>
          </p:nvPr>
        </p:nvGraphicFramePr>
        <p:xfrm>
          <a:off x="694856" y="183039"/>
          <a:ext cx="4644664" cy="4170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44664"/>
              </a:tblGrid>
              <a:tr h="417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Официальный дистрибьютор завода подшипников, корпусов подшипников</a:t>
                      </a:r>
                      <a:endParaRPr lang="en-US" sz="900" b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900" b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ASAHISEIKO CO., LTD – Japan</a:t>
                      </a:r>
                      <a:endParaRPr lang="en-US" sz="900" b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738" marR="447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10187" y="2234045"/>
            <a:ext cx="57912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1668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Шариковый подшипник 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 </a:t>
            </a:r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(Asahi)</a:t>
            </a:r>
            <a:endParaRPr lang="ru-RU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FKL-Ryazan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95" y="8555166"/>
            <a:ext cx="1101042" cy="48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585522" y="8670667"/>
            <a:ext cx="527247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spc="100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sz="900" spc="100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</a:t>
            </a:r>
            <a:r>
              <a:rPr lang="ru-RU" sz="900" spc="100" dirty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хранит МИР – </a:t>
            </a:r>
            <a:r>
              <a:rPr lang="en-US" sz="900" spc="100" dirty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FKL</a:t>
            </a:r>
            <a:r>
              <a:rPr lang="ru-RU" sz="900" spc="100" dirty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хранит качество</a:t>
            </a:r>
            <a:r>
              <a:rPr lang="ru-RU" sz="900" spc="100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r>
              <a:rPr lang="en-US" sz="900" spc="100" dirty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spc="100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WWW.RZFKL.RU</a:t>
            </a:r>
            <a:endParaRPr lang="ru-RU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293563"/>
              </p:ext>
            </p:extLst>
          </p:nvPr>
        </p:nvGraphicFramePr>
        <p:xfrm>
          <a:off x="1054873" y="7092280"/>
          <a:ext cx="5110431" cy="1112066"/>
        </p:xfrm>
        <a:graphic>
          <a:graphicData uri="http://schemas.openxmlformats.org/drawingml/2006/table">
            <a:tbl>
              <a:tblPr firstRow="1" firstCol="1" bandRow="1"/>
              <a:tblGrid>
                <a:gridCol w="435802"/>
                <a:gridCol w="432048"/>
                <a:gridCol w="360006"/>
                <a:gridCol w="288066"/>
                <a:gridCol w="288032"/>
                <a:gridCol w="288032"/>
                <a:gridCol w="288032"/>
                <a:gridCol w="288032"/>
                <a:gridCol w="578388"/>
                <a:gridCol w="527285"/>
                <a:gridCol w="1336708"/>
              </a:tblGrid>
              <a:tr h="531507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Номинальные размеры (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Шарикового подшипника    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UC3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(Asahi)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55" marR="8755" marT="8755" marB="8755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Масса</a:t>
                      </a: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Номер для заказа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3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кг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Артикул </a:t>
                      </a:r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Asahi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3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215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10,80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UC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3774" marR="43774" marT="43774" marB="43774" anchor="ctr">
                    <a:lnL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 rot="19200000">
            <a:off x="407920" y="4264838"/>
            <a:ext cx="6091200" cy="658801"/>
            <a:chOff x="-4419872" y="4860032"/>
            <a:chExt cx="6091200" cy="65880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-4419872" y="4860032"/>
              <a:ext cx="1522800" cy="658800"/>
            </a:xfrm>
            <a:prstGeom prst="rect">
              <a:avLst/>
            </a:prstGeom>
            <a:blipFill dpi="0" rotWithShape="1">
              <a:blip r:embed="rId5">
                <a:alphaModFix amt="4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2897072" y="4860032"/>
              <a:ext cx="1522800" cy="658800"/>
            </a:xfrm>
            <a:prstGeom prst="rect">
              <a:avLst/>
            </a:prstGeom>
            <a:blipFill dpi="0" rotWithShape="1">
              <a:blip r:embed="rId5">
                <a:alphaModFix amt="4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374272" y="4860033"/>
              <a:ext cx="1522800" cy="658800"/>
            </a:xfrm>
            <a:prstGeom prst="rect">
              <a:avLst/>
            </a:prstGeom>
            <a:blipFill dpi="0" rotWithShape="1">
              <a:blip r:embed="rId5">
                <a:alphaModFix amt="4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48528" y="4860033"/>
              <a:ext cx="1522800" cy="658800"/>
            </a:xfrm>
            <a:prstGeom prst="rect">
              <a:avLst/>
            </a:prstGeom>
            <a:blipFill dpi="0" rotWithShape="1">
              <a:blip r:embed="rId5">
                <a:alphaModFix amt="4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6" name="Picture 4" descr="C:\Users\Давыдов.Андрей\Desktop\Logo\Asahi (FKL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261" y="241783"/>
            <a:ext cx="10382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Hpserver\фкл рязань\Товары\Подшипники\ASAHI (Япония)\Тип UC300 (Asahi)\UC 320 (Asahi)\UC320 (Asahi) Фото 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774" y="957048"/>
            <a:ext cx="1454712" cy="145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8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79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ФКЛ-Рязань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Филипов - "ФКЛ-Рязань"</dc:creator>
  <cp:lastModifiedBy>Давыдов</cp:lastModifiedBy>
  <cp:revision>160</cp:revision>
  <dcterms:created xsi:type="dcterms:W3CDTF">2014-08-12T08:38:46Z</dcterms:created>
  <dcterms:modified xsi:type="dcterms:W3CDTF">2017-04-06T07:14:53Z</dcterms:modified>
</cp:coreProperties>
</file>